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915126" y="2079400"/>
            <a:ext cx="8361229" cy="2098226"/>
          </a:xfrm>
        </p:spPr>
        <p:txBody>
          <a:bodyPr/>
          <a:lstStyle/>
          <a:p>
            <a:r>
              <a:rPr lang="en-US" sz="6600" dirty="0" smtClean="0"/>
              <a:t>Harlem Globetrotters group sales</a:t>
            </a:r>
            <a:endParaRPr lang="en-US" sz="66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679905" y="4770926"/>
            <a:ext cx="6831673" cy="1086237"/>
          </a:xfrm>
        </p:spPr>
        <p:txBody>
          <a:bodyPr/>
          <a:lstStyle/>
          <a:p>
            <a:r>
              <a:rPr lang="en-US" dirty="0" smtClean="0"/>
              <a:t>Kaitlyn Parenteau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243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Girl Scout Cookie night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71600" y="1508206"/>
            <a:ext cx="7431578" cy="4111198"/>
          </a:xfrm>
        </p:spPr>
        <p:txBody>
          <a:bodyPr/>
          <a:lstStyle/>
          <a:p>
            <a:r>
              <a:rPr lang="en-US" dirty="0" smtClean="0"/>
              <a:t>Troops will get a post show meet and greet with the players and a poster for them to sign </a:t>
            </a:r>
          </a:p>
          <a:p>
            <a:r>
              <a:rPr lang="en-US" dirty="0" smtClean="0"/>
              <a:t>For every girl who sells more than 1,000 boxes of cookies they will get 2 free tickets to the March 16</a:t>
            </a:r>
            <a:r>
              <a:rPr lang="en-US" baseline="30000" dirty="0" smtClean="0"/>
              <a:t>th</a:t>
            </a:r>
            <a:r>
              <a:rPr lang="en-US" dirty="0" smtClean="0"/>
              <a:t> show </a:t>
            </a:r>
          </a:p>
          <a:p>
            <a:r>
              <a:rPr lang="en-US" dirty="0" smtClean="0"/>
              <a:t>They will also get their names and troop numbers on the Jumbo Tron during the game </a:t>
            </a:r>
          </a:p>
          <a:p>
            <a:r>
              <a:rPr lang="en-US" dirty="0"/>
              <a:t>Upper Bowl Side &amp; Corner Seating - $</a:t>
            </a:r>
            <a:r>
              <a:rPr lang="en-US" dirty="0" smtClean="0"/>
              <a:t>25.00</a:t>
            </a:r>
          </a:p>
          <a:p>
            <a:r>
              <a:rPr lang="en-US" dirty="0" smtClean="0"/>
              <a:t>Value- $75</a:t>
            </a:r>
          </a:p>
          <a:p>
            <a:r>
              <a:rPr lang="en-US" dirty="0" smtClean="0"/>
              <a:t>A 15% discount will be given to groups of 15 or more 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43017" t="1082"/>
          <a:stretch/>
        </p:blipFill>
        <p:spPr>
          <a:xfrm>
            <a:off x="9127374" y="3785506"/>
            <a:ext cx="2144683" cy="2109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1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 Night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0655" y="1600891"/>
            <a:ext cx="5486400" cy="35814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A chance for youth basketball teams to learn new skills from the players </a:t>
            </a:r>
          </a:p>
          <a:p>
            <a:r>
              <a:rPr lang="en-US" sz="2400" dirty="0" smtClean="0"/>
              <a:t>A pre-show scrimmage between teams</a:t>
            </a:r>
          </a:p>
          <a:p>
            <a:r>
              <a:rPr lang="en-US" sz="2400" dirty="0" smtClean="0"/>
              <a:t>A 30 min skills clinic </a:t>
            </a:r>
          </a:p>
          <a:p>
            <a:r>
              <a:rPr lang="en-US" sz="2400" dirty="0" smtClean="0"/>
              <a:t>A hot dog and drink with every ticket </a:t>
            </a:r>
          </a:p>
          <a:p>
            <a:r>
              <a:rPr lang="en-US" sz="2400" dirty="0"/>
              <a:t>Lower Side &amp; End Seating - $</a:t>
            </a:r>
            <a:r>
              <a:rPr lang="en-US" sz="2400" dirty="0" smtClean="0"/>
              <a:t>55.00 </a:t>
            </a:r>
          </a:p>
          <a:p>
            <a:r>
              <a:rPr lang="en-US" sz="2400" dirty="0" smtClean="0"/>
              <a:t>20% off the price for groups of 15 or more </a:t>
            </a:r>
          </a:p>
          <a:p>
            <a:r>
              <a:rPr lang="en-US" sz="2400" dirty="0" smtClean="0"/>
              <a:t>$150 value 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366" y="2020491"/>
            <a:ext cx="4361456" cy="286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54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Family Premier package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774" y="1428750"/>
            <a:ext cx="6991004" cy="4697730"/>
          </a:xfrm>
        </p:spPr>
        <p:txBody>
          <a:bodyPr>
            <a:normAutofit/>
          </a:bodyPr>
          <a:lstStyle/>
          <a:p>
            <a:r>
              <a:rPr lang="en-US" dirty="0" smtClean="0"/>
              <a:t>A great night out for family's </a:t>
            </a:r>
          </a:p>
          <a:p>
            <a:r>
              <a:rPr lang="en-US" dirty="0" smtClean="0"/>
              <a:t>Available in 4,6, and 8 ticket packages </a:t>
            </a:r>
          </a:p>
          <a:p>
            <a:r>
              <a:rPr lang="en-US" dirty="0" smtClean="0"/>
              <a:t>A gift pack with a signed ball, headband, poster and a hot dog and drink for each member </a:t>
            </a:r>
          </a:p>
          <a:p>
            <a:r>
              <a:rPr lang="en-US" dirty="0" smtClean="0"/>
              <a:t>VIP Floor seating </a:t>
            </a:r>
          </a:p>
          <a:p>
            <a:r>
              <a:rPr lang="en-US" dirty="0" smtClean="0"/>
              <a:t>A minimum of 1 show interaction with a player </a:t>
            </a:r>
          </a:p>
          <a:p>
            <a:r>
              <a:rPr lang="en-US" dirty="0" smtClean="0"/>
              <a:t>A post show meet and greet with a chance to take pictures on the court and talk to the players</a:t>
            </a:r>
          </a:p>
          <a:p>
            <a:r>
              <a:rPr lang="en-US" dirty="0" smtClean="0"/>
              <a:t>A 20% discount will be given if purchased early </a:t>
            </a:r>
            <a:br>
              <a:rPr lang="en-US" dirty="0" smtClean="0"/>
            </a:br>
            <a:r>
              <a:rPr lang="en-US" dirty="0" smtClean="0"/>
              <a:t>(cut off 1 month before show) </a:t>
            </a:r>
          </a:p>
          <a:p>
            <a:r>
              <a:rPr lang="en-US" dirty="0" smtClean="0"/>
              <a:t>$600 value for 4 tickets- ($100 per tickets plus $200 for the gift pack and meet and greet)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2604" y="2171700"/>
            <a:ext cx="3335482" cy="242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253787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47</TotalTime>
  <Words>226</Words>
  <Application>Microsoft Office PowerPoint</Application>
  <PresentationFormat>Widescreen</PresentationFormat>
  <Paragraphs>26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Franklin Gothic Book</vt:lpstr>
      <vt:lpstr>Crop</vt:lpstr>
      <vt:lpstr>Harlem Globetrotters group sales</vt:lpstr>
      <vt:lpstr>Girl Scout Cookie night</vt:lpstr>
      <vt:lpstr>Team Night </vt:lpstr>
      <vt:lpstr>Family Premier package </vt:lpstr>
    </vt:vector>
  </TitlesOfParts>
  <Company>JWU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Girl Scout Cookie night</dc:title>
  <dc:creator>Kaitlyn R. Parenteau (Student)</dc:creator>
  <cp:lastModifiedBy>Kaitlyn R. Parenteau (Student)</cp:lastModifiedBy>
  <cp:revision>5</cp:revision>
  <dcterms:created xsi:type="dcterms:W3CDTF">2018-02-01T17:17:41Z</dcterms:created>
  <dcterms:modified xsi:type="dcterms:W3CDTF">2018-02-01T18:04:50Z</dcterms:modified>
</cp:coreProperties>
</file>